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9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Запись примеров в столбик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Без ошибок</c:v>
                </c:pt>
                <c:pt idx="1">
                  <c:v>С ошибками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6B-402B-B4C3-20D828744F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188E1-00BC-4553-83BA-AFB70BB186B4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BEB69-6C48-49FB-B66A-9135E0D643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d/HzuC4drCZ_xLNw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«Мосты — самое доброе изобретение человечества, </a:t>
            </a:r>
            <a:endParaRPr lang="ru-RU" b="1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b="1" dirty="0" smtClean="0">
                <a:solidFill>
                  <a:srgbClr val="333333"/>
                </a:solidFill>
                <a:latin typeface="YS Text"/>
              </a:rPr>
              <a:t>они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всегда соединяют»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endParaRPr lang="ru-RU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                                                                                            Алексей Иванов</a:t>
            </a:r>
            <a:endParaRPr lang="ru-RU" dirty="0"/>
          </a:p>
        </p:txBody>
      </p:sp>
      <p:pic>
        <p:nvPicPr>
          <p:cNvPr id="1026" name="Picture 2" descr="https://avatars.mds.yandex.net/i?id=74e7172f493c9b509c799c6b9c732883e5287f6d-6907564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8" b="19676"/>
          <a:stretch/>
        </p:blipFill>
        <p:spPr bwMode="auto">
          <a:xfrm>
            <a:off x="2123728" y="2348879"/>
            <a:ext cx="5440038" cy="3470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417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860222"/>
              </p:ext>
            </p:extLst>
          </p:nvPr>
        </p:nvGraphicFramePr>
        <p:xfrm>
          <a:off x="395536" y="404664"/>
          <a:ext cx="8064897" cy="5256582"/>
        </p:xfrm>
        <a:graphic>
          <a:graphicData uri="http://schemas.openxmlformats.org/drawingml/2006/table">
            <a:tbl>
              <a:tblPr firstRow="1" firstCol="1" bandRow="1"/>
              <a:tblGrid>
                <a:gridCol w="3038681">
                  <a:extLst>
                    <a:ext uri="{9D8B030D-6E8A-4147-A177-3AD203B41FA5}">
                      <a16:colId xmlns:a16="http://schemas.microsoft.com/office/drawing/2014/main" val="2227571263"/>
                    </a:ext>
                  </a:extLst>
                </a:gridCol>
                <a:gridCol w="3038681">
                  <a:extLst>
                    <a:ext uri="{9D8B030D-6E8A-4147-A177-3AD203B41FA5}">
                      <a16:colId xmlns:a16="http://schemas.microsoft.com/office/drawing/2014/main" val="3335421050"/>
                    </a:ext>
                  </a:extLst>
                </a:gridCol>
                <a:gridCol w="1987535">
                  <a:extLst>
                    <a:ext uri="{9D8B030D-6E8A-4147-A177-3AD203B41FA5}">
                      <a16:colId xmlns:a16="http://schemas.microsoft.com/office/drawing/2014/main" val="79304747"/>
                    </a:ext>
                  </a:extLst>
                </a:gridCol>
              </a:tblGrid>
              <a:tr h="924689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25.03.2024 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Методический мост «Вопросы преемственности. Взгляд изнутри»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Преподавание окружающего мира в начальной школе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Гуляева Т.А.- учитель начальных классов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695802"/>
                  </a:ext>
                </a:extLst>
              </a:tr>
              <a:tr h="9246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Приёмы смыслового чтения на уроках окружающего мира на примере изучения темы «Природные зоны»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Климова Е.В.- учитель биологии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7743569"/>
                  </a:ext>
                </a:extLst>
              </a:tr>
              <a:tr h="9246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Приёмы работы с географической картой на уроках географии и окружающего мира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Степанова Н.А.- учитель географии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89665"/>
                  </a:ext>
                </a:extLst>
              </a:tr>
              <a:tr h="9246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Методика работы с исторической картой 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Алькина И.В.  – учитель истории и обществознания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621213"/>
                  </a:ext>
                </a:extLst>
              </a:tr>
              <a:tr h="9246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Приемы работы с терминами на уроках истории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Колосова Я.А. – учитель истории и обществознания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37155"/>
                  </a:ext>
                </a:extLst>
              </a:tr>
              <a:tr h="633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Формирование хронологических умений обучающихся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Пирогов С.И. – учитель истории и обществознания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89" marR="50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472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892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204864"/>
            <a:ext cx="7920880" cy="347545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23728" y="1340768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disk.yandex.ru/d/HzuC4drCZ_xLNw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5895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«Мосты — самое доброе изобретение человечества, </a:t>
            </a:r>
            <a:endParaRPr lang="ru-RU" b="1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b="1" dirty="0" smtClean="0">
                <a:solidFill>
                  <a:srgbClr val="333333"/>
                </a:solidFill>
                <a:latin typeface="YS Text"/>
              </a:rPr>
              <a:t>они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всегда соединяют»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endParaRPr lang="ru-RU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                                                                                            Алексей Иванов</a:t>
            </a:r>
            <a:endParaRPr lang="ru-RU" dirty="0"/>
          </a:p>
        </p:txBody>
      </p:sp>
      <p:pic>
        <p:nvPicPr>
          <p:cNvPr id="1026" name="Picture 2" descr="https://avatars.mds.yandex.net/i?id=74e7172f493c9b509c799c6b9c732883e5287f6d-6907564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8" b="19676"/>
          <a:stretch/>
        </p:blipFill>
        <p:spPr bwMode="auto">
          <a:xfrm>
            <a:off x="2123728" y="2348879"/>
            <a:ext cx="5440038" cy="3470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324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blob:https://web.telegram.org/13a53778-dff3-4fd7-9afa-bac9e99de63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7" name="Picture 3" descr="C:\Users\SandBox\Documents\методический мост\13a53778-dff3-4fd7-9afa-bac9e99de63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096307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SandBox\Downloads\5469958344484714308.jpg"/>
          <p:cNvPicPr>
            <a:picLocks noChangeAspect="1" noChangeArrowheads="1"/>
          </p:cNvPicPr>
          <p:nvPr/>
        </p:nvPicPr>
        <p:blipFill>
          <a:blip r:embed="rId2"/>
          <a:srcRect l="32812" b="8332"/>
          <a:stretch>
            <a:fillRect/>
          </a:stretch>
        </p:blipFill>
        <p:spPr bwMode="auto">
          <a:xfrm>
            <a:off x="5572132" y="285728"/>
            <a:ext cx="3334842" cy="3412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Picture 3" descr="C:\Users\SandBox\Downloads\5469958344484714309.jpg"/>
          <p:cNvPicPr>
            <a:picLocks noChangeAspect="1" noChangeArrowheads="1"/>
          </p:cNvPicPr>
          <p:nvPr/>
        </p:nvPicPr>
        <p:blipFill>
          <a:blip r:embed="rId3"/>
          <a:srcRect l="8097" b="23481"/>
          <a:stretch>
            <a:fillRect/>
          </a:stretch>
        </p:blipFill>
        <p:spPr bwMode="auto">
          <a:xfrm>
            <a:off x="142844" y="285728"/>
            <a:ext cx="2928958" cy="3251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C:\Users\SandBox\Downloads\54699583444847143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3071810"/>
            <a:ext cx="2732502" cy="3643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428728" y="85723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SandBox\Downloads\54699583444847143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3446852" cy="4595802"/>
          </a:xfrm>
          <a:prstGeom prst="rect">
            <a:avLst/>
          </a:prstGeom>
          <a:noFill/>
        </p:spPr>
      </p:pic>
      <p:pic>
        <p:nvPicPr>
          <p:cNvPr id="16387" name="Picture 3" descr="C:\Users\SandBox\Downloads\54699583444847143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36315" y="500042"/>
            <a:ext cx="3536181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822325"/>
            <a:ext cx="91344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28604"/>
            <a:ext cx="726757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 descr="C:\Users\SandBox\Downloads\54699583444847143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286124"/>
            <a:ext cx="2500330" cy="3333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SandBox\Downloads\5469958344484714327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5810248" cy="4357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201" y="3357562"/>
            <a:ext cx="6215799" cy="350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0453" y="500042"/>
            <a:ext cx="404729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00438"/>
            <a:ext cx="82867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1" y="428604"/>
            <a:ext cx="4247540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118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SandBox</dc:creator>
  <cp:lastModifiedBy>Пользователь</cp:lastModifiedBy>
  <cp:revision>6</cp:revision>
  <dcterms:created xsi:type="dcterms:W3CDTF">2025-10-25T12:34:14Z</dcterms:created>
  <dcterms:modified xsi:type="dcterms:W3CDTF">2025-10-27T03:43:25Z</dcterms:modified>
</cp:coreProperties>
</file>